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00" y="6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F8BB3F4-1773-4056-A0B4-59712CC2A65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9256C6-786D-4E58-81D7-02A7EBE2FF0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22986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0"/>
            <a:ext cx="2057400" cy="5592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33400"/>
            <a:ext cx="6019800" cy="5592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309D0-74DE-4447-8AB5-5054041AC10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4349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29F3F6-E6C4-4F90-AE48-1BEF15DC274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133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40B612-86F6-49D9-88DC-0BDEC01ED0A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333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981200"/>
            <a:ext cx="3848100" cy="4144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E2981-9B9B-4F20-8C1C-D586BAA7857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40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53C241-779C-4BE0-950F-A0F2D6EF4B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1865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238914-35A6-4556-B5FA-B3292A256E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1028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300584-2117-4B1A-8AC4-295EA0A7816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601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2BC904-661A-41AF-BABD-4DFE1EB612F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753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D879D6-4869-4BD4-961A-392CB1F283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0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533400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848600" cy="4144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659835B9-4819-4CB0-B5C2-4F1C4FDFD9D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>
          <a:solidFill>
            <a:schemeClr val="tx2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tx2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>
          <a:solidFill>
            <a:schemeClr val="tx2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2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Multiplying Up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854397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</a:rPr>
              <a:t>5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5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5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10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5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2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85 ÷</a:t>
            </a:r>
            <a:r>
              <a:rPr lang="en-US" sz="4800" dirty="0" smtClean="0"/>
              <a:t> 5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1760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6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6 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6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6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6  2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99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6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423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Category 2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22362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3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3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50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3  1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453 ÷</a:t>
            </a:r>
            <a:r>
              <a:rPr lang="en-US" sz="4800" dirty="0" smtClean="0"/>
              <a:t> 3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9232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25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4  50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3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215 ÷</a:t>
            </a:r>
            <a:r>
              <a:rPr lang="en-US" sz="4800" dirty="0" smtClean="0"/>
              <a:t> 4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5910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6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6  50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6  60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6  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536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6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0075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25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4  100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4  20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999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4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61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3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3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20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3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30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960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3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61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25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100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10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20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484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4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61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25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4  50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100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500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4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61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Category 1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543453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76400"/>
            <a:ext cx="6400800" cy="37338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8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8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50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8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792 ÷</a:t>
            </a:r>
            <a:r>
              <a:rPr lang="en-US" sz="4800" dirty="0" smtClean="0"/>
              <a:t> 8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61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7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7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10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7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5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7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2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836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7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61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5400" dirty="0" smtClean="0"/>
              <a:t>Category 3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398240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00200"/>
            <a:ext cx="6400800" cy="38100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50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2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50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50 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900 ÷</a:t>
            </a:r>
            <a:r>
              <a:rPr lang="en-US" sz="4800" dirty="0" smtClean="0"/>
              <a:t> 50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6031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15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15  20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5  40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15  2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658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15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942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10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17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20  17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40  17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  17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699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17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846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00200"/>
            <a:ext cx="6400800" cy="38100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35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2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35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35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20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755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35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667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52600"/>
            <a:ext cx="6400800" cy="3657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24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24 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20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756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24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6900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52600"/>
            <a:ext cx="6400800" cy="3657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5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21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10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21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2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21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321 ÷</a:t>
            </a:r>
            <a:r>
              <a:rPr lang="en-US" sz="4800" dirty="0" smtClean="0"/>
              <a:t> 21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4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52600"/>
            <a:ext cx="6400800" cy="3657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25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25  4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25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2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840 ÷</a:t>
            </a:r>
            <a:r>
              <a:rPr lang="en-US" sz="4800" dirty="0" smtClean="0"/>
              <a:t> 25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4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00200"/>
            <a:ext cx="6400800" cy="4038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4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4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4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4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56 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÷</a:t>
            </a:r>
            <a:r>
              <a:rPr lang="en-US" sz="4800" dirty="0" smtClean="0"/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92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10 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20  15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15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1  15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498 ÷</a:t>
            </a:r>
            <a:r>
              <a:rPr lang="en-US" sz="4800" dirty="0" smtClean="0"/>
              <a:t> 15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44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752600"/>
            <a:ext cx="6400800" cy="3657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10 </a:t>
            </a:r>
            <a:r>
              <a:rPr lang="en-US" sz="4800" smtClean="0">
                <a:latin typeface="Arial" pitchFamily="34" charset="0"/>
                <a:cs typeface="Arial" pitchFamily="34" charset="0"/>
                <a:sym typeface="Wingdings 2"/>
              </a:rPr>
              <a:t></a:t>
            </a:r>
            <a:r>
              <a:rPr lang="en-US" sz="4800" smtClean="0">
                <a:latin typeface="Arial" pitchFamily="34" charset="0"/>
                <a:cs typeface="Arial" pitchFamily="34" charset="0"/>
              </a:rPr>
              <a:t> 27</a:t>
            </a:r>
            <a:endParaRPr lang="en-US" sz="4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20  27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30  27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825 ÷</a:t>
            </a:r>
            <a:r>
              <a:rPr lang="en-US" sz="4800" dirty="0" smtClean="0"/>
              <a:t> 17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48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</a:rPr>
              <a:t>3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</a:rPr>
              <a:t>3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20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3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30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3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1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96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÷</a:t>
            </a:r>
            <a:r>
              <a:rPr lang="en-US" sz="4800" dirty="0" smtClean="0"/>
              <a:t> </a:t>
            </a:r>
            <a:r>
              <a:rPr lang="en-US" sz="4800" dirty="0">
                <a:latin typeface="Arial" pitchFamily="34" charset="0"/>
                <a:cs typeface="Arial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3792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00200"/>
            <a:ext cx="6400800" cy="4038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4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4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4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2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48 ÷</a:t>
            </a:r>
            <a:r>
              <a:rPr lang="en-US" sz="4800" dirty="0" smtClean="0"/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061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00200"/>
            <a:ext cx="6400800" cy="40386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</a:rPr>
              <a:t>5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5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</a:rPr>
              <a:t>5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10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5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2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79 ÷</a:t>
            </a:r>
            <a:r>
              <a:rPr lang="en-US" sz="4800" dirty="0" smtClean="0"/>
              <a:t> 5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22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600200"/>
            <a:ext cx="6400800" cy="4038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2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  5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2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2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38 ÷</a:t>
            </a:r>
            <a:r>
              <a:rPr lang="en-US" sz="4800" dirty="0" smtClean="0"/>
              <a:t> 2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53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>
                <a:latin typeface="Arial" pitchFamily="34" charset="0"/>
                <a:cs typeface="Arial" pitchFamily="34" charset="0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 5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  <a:sym typeface="Wingdings 2"/>
              </a:rPr>
              <a:t>4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8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4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4</a:t>
            </a:r>
            <a:endParaRPr lang="en-US" sz="4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72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÷</a:t>
            </a:r>
            <a:r>
              <a:rPr lang="en-US" sz="4800" dirty="0" smtClean="0"/>
              <a:t> 4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759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371600"/>
            <a:ext cx="6400800" cy="4038600"/>
          </a:xfrm>
        </p:spPr>
        <p:txBody>
          <a:bodyPr/>
          <a:lstStyle/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3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10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3  20</a:t>
            </a:r>
          </a:p>
          <a:p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3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3</a:t>
            </a:r>
          </a:p>
          <a:p>
            <a:r>
              <a:rPr lang="en-US" sz="4800" dirty="0">
                <a:latin typeface="Arial" pitchFamily="34" charset="0"/>
                <a:cs typeface="Arial" pitchFamily="34" charset="0"/>
              </a:rPr>
              <a:t>3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4800" dirty="0" smtClean="0">
                <a:latin typeface="Arial" pitchFamily="34" charset="0"/>
                <a:cs typeface="Arial" pitchFamily="34" charset="0"/>
                <a:sym typeface="Wingdings 2"/>
              </a:rPr>
              <a:t> 2</a:t>
            </a:r>
            <a:endParaRPr lang="en-US" sz="48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4800" dirty="0" smtClean="0">
                <a:latin typeface="Arial" pitchFamily="34" charset="0"/>
                <a:cs typeface="Arial" pitchFamily="34" charset="0"/>
              </a:rPr>
              <a:t>68 ÷</a:t>
            </a:r>
            <a:r>
              <a:rPr lang="en-US" sz="4800" dirty="0" smtClean="0"/>
              <a:t> 3</a:t>
            </a:r>
            <a:r>
              <a:rPr lang="en-US" sz="4800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0644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laypen design template">
  <a:themeElements>
    <a:clrScheme name="Default Design 4">
      <a:dk1>
        <a:srgbClr val="000000"/>
      </a:dk1>
      <a:lt1>
        <a:srgbClr val="FFFFFF"/>
      </a:lt1>
      <a:dk2>
        <a:srgbClr val="5A867B"/>
      </a:dk2>
      <a:lt2>
        <a:srgbClr val="B7D760"/>
      </a:lt2>
      <a:accent1>
        <a:srgbClr val="F1F3CF"/>
      </a:accent1>
      <a:accent2>
        <a:srgbClr val="E9CC7A"/>
      </a:accent2>
      <a:accent3>
        <a:srgbClr val="FFFFFF"/>
      </a:accent3>
      <a:accent4>
        <a:srgbClr val="000000"/>
      </a:accent4>
      <a:accent5>
        <a:srgbClr val="F7F8E4"/>
      </a:accent5>
      <a:accent6>
        <a:srgbClr val="D3B96E"/>
      </a:accent6>
      <a:hlink>
        <a:srgbClr val="D1B4C8"/>
      </a:hlink>
      <a:folHlink>
        <a:srgbClr val="96C8D1"/>
      </a:folHlink>
    </a:clrScheme>
    <a:fontScheme name="Default Design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5A867B"/>
        </a:dk2>
        <a:lt2>
          <a:srgbClr val="B7D760"/>
        </a:lt2>
        <a:accent1>
          <a:srgbClr val="F1F3CF"/>
        </a:accent1>
        <a:accent2>
          <a:srgbClr val="E9CC7A"/>
        </a:accent2>
        <a:accent3>
          <a:srgbClr val="FFFFFF"/>
        </a:accent3>
        <a:accent4>
          <a:srgbClr val="000000"/>
        </a:accent4>
        <a:accent5>
          <a:srgbClr val="F7F8E4"/>
        </a:accent5>
        <a:accent6>
          <a:srgbClr val="D3B96E"/>
        </a:accent6>
        <a:hlink>
          <a:srgbClr val="D1B4C8"/>
        </a:hlink>
        <a:folHlink>
          <a:srgbClr val="96C8D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Playpen design template</Template>
  <TotalTime>28</TotalTime>
  <Words>362</Words>
  <Application>Microsoft Office PowerPoint</Application>
  <PresentationFormat>On-screen Show (4:3)</PresentationFormat>
  <Paragraphs>122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Tahoma</vt:lpstr>
      <vt:lpstr>Playpen design template</vt:lpstr>
      <vt:lpstr>Multiplying Up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Multiplying Up</dc:title>
  <dc:creator>Hall Family Laptop</dc:creator>
  <cp:lastModifiedBy>Hall Family Laptop</cp:lastModifiedBy>
  <cp:revision>3</cp:revision>
  <dcterms:created xsi:type="dcterms:W3CDTF">2012-09-06T23:23:13Z</dcterms:created>
  <dcterms:modified xsi:type="dcterms:W3CDTF">2012-09-06T23:52:05Z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TC100690461033</vt:lpwstr>
  </property>
</Properties>
</file>